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  <p:embeddedFont>
      <p:font typeface="EB Garamond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ProximaNova-regular.fntdata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7" Type="http://schemas.openxmlformats.org/officeDocument/2006/relationships/font" Target="fonts/EBGaramond-regular.fntdata"/><Relationship Id="rId16" Type="http://schemas.openxmlformats.org/officeDocument/2006/relationships/font" Target="fonts/ProximaNova-bold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EBGaramond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EBGaramon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College Management System</a:t>
            </a:r>
            <a:endParaRPr sz="57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-By Web Rangers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41725"/>
            <a:ext cx="4571999" cy="300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6749" y="982750"/>
            <a:ext cx="4267200" cy="355971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7"/>
          <p:cNvSpPr txBox="1"/>
          <p:nvPr/>
        </p:nvSpPr>
        <p:spPr>
          <a:xfrm>
            <a:off x="4716800" y="149925"/>
            <a:ext cx="4140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Campus Tour</a:t>
            </a:r>
            <a:endParaRPr b="1" sz="21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2600"/>
            <a:ext cx="4572000" cy="266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00" y="1109600"/>
            <a:ext cx="4267202" cy="337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latin typeface="EB Garamond"/>
                <a:ea typeface="EB Garamond"/>
                <a:cs typeface="EB Garamond"/>
                <a:sym typeface="EB Garamond"/>
              </a:rPr>
              <a:t>Conclusion</a:t>
            </a:r>
            <a:endParaRPr b="1" sz="41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5" name="Google Shape;135;p30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All the college activities are managed through this website via online.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Time and Manpower can be more effectively utilised and information can be </a:t>
            </a:r>
            <a:r>
              <a:rPr lang="en" sz="2400"/>
              <a:t>easily</a:t>
            </a:r>
            <a:r>
              <a:rPr lang="en" sz="2400"/>
              <a:t> </a:t>
            </a:r>
            <a:r>
              <a:rPr lang="en" sz="2400"/>
              <a:t>available</a:t>
            </a:r>
            <a:r>
              <a:rPr lang="en" sz="2400"/>
              <a:t> to the user as it made online.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Different activities are divided into </a:t>
            </a:r>
            <a:r>
              <a:rPr lang="en" sz="2400"/>
              <a:t>different</a:t>
            </a:r>
            <a:r>
              <a:rPr lang="en" sz="2400"/>
              <a:t> modules and presented in a single </a:t>
            </a:r>
            <a:r>
              <a:rPr lang="en" sz="2400"/>
              <a:t>window which will be in a completely user friendly </a:t>
            </a:r>
            <a:r>
              <a:rPr lang="en" sz="2400"/>
              <a:t> manner.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